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Jun 30 2024 07:03:49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2.png" Type="http://schemas.openxmlformats.org/officeDocument/2006/relationships/image"/><Relationship Id="rId2" Target="../media/image253.png" Type="http://schemas.openxmlformats.org/officeDocument/2006/relationships/image"/><Relationship Id="rId3" Target="../media/image254.png" Type="http://schemas.openxmlformats.org/officeDocument/2006/relationships/image"/><Relationship Id="rId4" Target="../media/image255.png" Type="http://schemas.openxmlformats.org/officeDocument/2006/relationships/image"/><Relationship Id="rId5" Target="../media/image256.png" Type="http://schemas.openxmlformats.org/officeDocument/2006/relationships/image"/><Relationship Id="rId6" Target="../media/image257.png" Type="http://schemas.openxmlformats.org/officeDocument/2006/relationships/image"/><Relationship Id="rId7" Target="../media/image258.png" Type="http://schemas.openxmlformats.org/officeDocument/2006/relationships/image"/><Relationship Id="rId8" Target="../media/image259.png" Type="http://schemas.openxmlformats.org/officeDocument/2006/relationships/image"/><Relationship Id="rId9" Target="../media/image260.png" Type="http://schemas.openxmlformats.org/officeDocument/2006/relationships/image"/><Relationship Id="rId10" Target="../media/image261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65.png" Type="http://schemas.openxmlformats.org/officeDocument/2006/relationships/image"/><Relationship Id="rId15" Target="../media/image266.png" Type="http://schemas.openxmlformats.org/officeDocument/2006/relationships/image"/><Relationship Id="rId16" Target="../media/image267.png" Type="http://schemas.openxmlformats.org/officeDocument/2006/relationships/image"/><Relationship Id="rId17" Target="../media/image268.png" Type="http://schemas.openxmlformats.org/officeDocument/2006/relationships/image"/><Relationship Id="rId18" Target="../media/image269.png" Type="http://schemas.openxmlformats.org/officeDocument/2006/relationships/image"/><Relationship Id="rId19" Target="../media/image270.png" Type="http://schemas.openxmlformats.org/officeDocument/2006/relationships/image"/><Relationship Id="rId20" Target="../media/image271.png" Type="http://schemas.openxmlformats.org/officeDocument/2006/relationships/image"/><Relationship Id="rId21" Target="../media/image272.png" Type="http://schemas.openxmlformats.org/officeDocument/2006/relationships/image"/><Relationship Id="rId22" Target="../media/image273.png" Type="http://schemas.openxmlformats.org/officeDocument/2006/relationships/image"/><Relationship Id="rId23" Target="../media/image274.png" Type="http://schemas.openxmlformats.org/officeDocument/2006/relationships/image"/><Relationship Id="rId24" Target="../media/image275.png" Type="http://schemas.openxmlformats.org/officeDocument/2006/relationships/image"/><Relationship Id="rId25" Target="../media/image276.png" Type="http://schemas.openxmlformats.org/officeDocument/2006/relationships/image"/><Relationship Id="rId26" Target="../media/image277.png" Type="http://schemas.openxmlformats.org/officeDocument/2006/relationships/image"/><Relationship Id="rId27" Target="../media/image27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6.png" Type="http://schemas.openxmlformats.org/officeDocument/2006/relationships/image"/><Relationship Id="rId2" Target="../media/image287.png" Type="http://schemas.openxmlformats.org/officeDocument/2006/relationships/image"/><Relationship Id="rId3" Target="../media/image288.png" Type="http://schemas.openxmlformats.org/officeDocument/2006/relationships/image"/><Relationship Id="rId4" Target="../media/image289.png" Type="http://schemas.openxmlformats.org/officeDocument/2006/relationships/image"/><Relationship Id="rId5" Target="../media/image290.png" Type="http://schemas.openxmlformats.org/officeDocument/2006/relationships/image"/><Relationship Id="rId6" Target="../media/image291.png" Type="http://schemas.openxmlformats.org/officeDocument/2006/relationships/image"/><Relationship Id="rId7" Target="../media/image292.png" Type="http://schemas.openxmlformats.org/officeDocument/2006/relationships/image"/><Relationship Id="rId8" Target="../media/image293.png" Type="http://schemas.openxmlformats.org/officeDocument/2006/relationships/image"/><Relationship Id="rId9" Target="../media/image294.png" Type="http://schemas.openxmlformats.org/officeDocument/2006/relationships/image"/><Relationship Id="rId10" Target="../media/image295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17" Target="../media/image302.png" Type="http://schemas.openxmlformats.org/officeDocument/2006/relationships/image"/><Relationship Id="rId18" Target="../media/image303.png" Type="http://schemas.openxmlformats.org/officeDocument/2006/relationships/image"/><Relationship Id="rId19" Target="../media/image304.png" Type="http://schemas.openxmlformats.org/officeDocument/2006/relationships/image"/><Relationship Id="rId20" Target="../media/image30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media/image313.png" Type="http://schemas.openxmlformats.org/officeDocument/2006/relationships/image"/><Relationship Id="rId9" Target="../media/image314.png" Type="http://schemas.openxmlformats.org/officeDocument/2006/relationships/image"/><Relationship Id="rId10" Target="../media/image315.png" Type="http://schemas.openxmlformats.org/officeDocument/2006/relationships/image"/><Relationship Id="rId11" Target="../media/image316.png" Type="http://schemas.openxmlformats.org/officeDocument/2006/relationships/image"/><Relationship Id="rId12" Target="../media/image317.png" Type="http://schemas.openxmlformats.org/officeDocument/2006/relationships/image"/><Relationship Id="rId13" Target="../media/image318.png" Type="http://schemas.openxmlformats.org/officeDocument/2006/relationships/image"/><Relationship Id="rId14" Target="../media/image319.png" Type="http://schemas.openxmlformats.org/officeDocument/2006/relationships/image"/><Relationship Id="rId15" Target="../media/image320.png" Type="http://schemas.openxmlformats.org/officeDocument/2006/relationships/image"/><Relationship Id="rId16" Target="../media/image32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1.png" Type="http://schemas.openxmlformats.org/officeDocument/2006/relationships/image"/><Relationship Id="rId2" Target="../media/image342.png" Type="http://schemas.openxmlformats.org/officeDocument/2006/relationships/image"/><Relationship Id="rId3" Target="../media/image343.png" Type="http://schemas.openxmlformats.org/officeDocument/2006/relationships/image"/><Relationship Id="rId4" Target="../media/image344.png" Type="http://schemas.openxmlformats.org/officeDocument/2006/relationships/image"/><Relationship Id="rId5" Target="../media/image345.png" Type="http://schemas.openxmlformats.org/officeDocument/2006/relationships/image"/><Relationship Id="rId6" Target="../media/image346.png" Type="http://schemas.openxmlformats.org/officeDocument/2006/relationships/image"/><Relationship Id="rId7" Target="../media/image347.png" Type="http://schemas.openxmlformats.org/officeDocument/2006/relationships/image"/><Relationship Id="rId8" Target="../media/image348.png" Type="http://schemas.openxmlformats.org/officeDocument/2006/relationships/image"/><Relationship Id="rId9" Target="../media/image349.png" Type="http://schemas.openxmlformats.org/officeDocument/2006/relationships/image"/><Relationship Id="rId10" Target="../media/image350.png" Type="http://schemas.openxmlformats.org/officeDocument/2006/relationships/image"/><Relationship Id="rId11" Target="../media/image351.png" Type="http://schemas.openxmlformats.org/officeDocument/2006/relationships/image"/><Relationship Id="rId12" Target="../media/image352.png" Type="http://schemas.openxmlformats.org/officeDocument/2006/relationships/image"/><Relationship Id="rId13" Target="../media/image353.png" Type="http://schemas.openxmlformats.org/officeDocument/2006/relationships/image"/><Relationship Id="rId14" Target="../media/image354.png" Type="http://schemas.openxmlformats.org/officeDocument/2006/relationships/image"/><Relationship Id="rId15" Target="../media/image355.png" Type="http://schemas.openxmlformats.org/officeDocument/2006/relationships/image"/><Relationship Id="rId16" Target="../media/image356.png" Type="http://schemas.openxmlformats.org/officeDocument/2006/relationships/image"/><Relationship Id="rId17" Target="../media/image357.png" Type="http://schemas.openxmlformats.org/officeDocument/2006/relationships/image"/><Relationship Id="rId18" Target="../media/image358.png" Type="http://schemas.openxmlformats.org/officeDocument/2006/relationships/image"/><Relationship Id="rId19" Target="../media/image359.png" Type="http://schemas.openxmlformats.org/officeDocument/2006/relationships/image"/><Relationship Id="rId20" Target="../media/image360.png" Type="http://schemas.openxmlformats.org/officeDocument/2006/relationships/image"/><Relationship Id="rId21" Target="../media/image36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2.png" Type="http://schemas.openxmlformats.org/officeDocument/2006/relationships/image"/><Relationship Id="rId2" Target="../media/image363.png" Type="http://schemas.openxmlformats.org/officeDocument/2006/relationships/image"/><Relationship Id="rId3" Target="../media/image364.png" Type="http://schemas.openxmlformats.org/officeDocument/2006/relationships/image"/><Relationship Id="rId4" Target="../media/image365.png" Type="http://schemas.openxmlformats.org/officeDocument/2006/relationships/image"/><Relationship Id="rId5" Target="../media/image366.png" Type="http://schemas.openxmlformats.org/officeDocument/2006/relationships/image"/><Relationship Id="rId6" Target="../media/image367.png" Type="http://schemas.openxmlformats.org/officeDocument/2006/relationships/image"/><Relationship Id="rId7" Target="../media/image368.png" Type="http://schemas.openxmlformats.org/officeDocument/2006/relationships/image"/><Relationship Id="rId8" Target="../media/image369.png" Type="http://schemas.openxmlformats.org/officeDocument/2006/relationships/image"/><Relationship Id="rId9" Target="../media/image370.png" Type="http://schemas.openxmlformats.org/officeDocument/2006/relationships/image"/><Relationship Id="rId10" Target="../media/image371.png" Type="http://schemas.openxmlformats.org/officeDocument/2006/relationships/image"/><Relationship Id="rId11" Target="../media/image372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6.png" Type="http://schemas.openxmlformats.org/officeDocument/2006/relationships/image"/><Relationship Id="rId2" Target="../media/image377.png" Type="http://schemas.openxmlformats.org/officeDocument/2006/relationships/image"/><Relationship Id="rId3" Target="../media/image378.png" Type="http://schemas.openxmlformats.org/officeDocument/2006/relationships/image"/><Relationship Id="rId4" Target="../media/image379.png" Type="http://schemas.openxmlformats.org/officeDocument/2006/relationships/image"/><Relationship Id="rId5" Target="../media/image380.png" Type="http://schemas.openxmlformats.org/officeDocument/2006/relationships/image"/><Relationship Id="rId6" Target="../media/image381.png" Type="http://schemas.openxmlformats.org/officeDocument/2006/relationships/image"/><Relationship Id="rId7" Target="../media/image382.png" Type="http://schemas.openxmlformats.org/officeDocument/2006/relationships/image"/><Relationship Id="rId8" Target="../media/image383.png" Type="http://schemas.openxmlformats.org/officeDocument/2006/relationships/image"/><Relationship Id="rId9" Target="../media/image384.png" Type="http://schemas.openxmlformats.org/officeDocument/2006/relationships/image"/><Relationship Id="rId10" Target="../media/image385.png" Type="http://schemas.openxmlformats.org/officeDocument/2006/relationships/image"/><Relationship Id="rId11" Target="../media/image386.png" Type="http://schemas.openxmlformats.org/officeDocument/2006/relationships/image"/><Relationship Id="rId12" Target="../media/image387.png" Type="http://schemas.openxmlformats.org/officeDocument/2006/relationships/image"/><Relationship Id="rId13" Target="../media/image388.png" Type="http://schemas.openxmlformats.org/officeDocument/2006/relationships/image"/><Relationship Id="rId14" Target="../media/image389.png" Type="http://schemas.openxmlformats.org/officeDocument/2006/relationships/image"/><Relationship Id="rId15" Target="../media/image390.png" Type="http://schemas.openxmlformats.org/officeDocument/2006/relationships/image"/><Relationship Id="rId16" Target="../media/image39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media/image402.png" Type="http://schemas.openxmlformats.org/officeDocument/2006/relationships/image"/><Relationship Id="rId7" Target="../media/image40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4.png" Type="http://schemas.openxmlformats.org/officeDocument/2006/relationships/image"/><Relationship Id="rId2" Target="../media/image405.png" Type="http://schemas.openxmlformats.org/officeDocument/2006/relationships/image"/><Relationship Id="rId3" Target="../media/image406.png" Type="http://schemas.openxmlformats.org/officeDocument/2006/relationships/image"/><Relationship Id="rId4" Target="../media/image407.png" Type="http://schemas.openxmlformats.org/officeDocument/2006/relationships/image"/><Relationship Id="rId5" Target="../media/image408.png" Type="http://schemas.openxmlformats.org/officeDocument/2006/relationships/image"/><Relationship Id="rId6" Target="../media/image409.png" Type="http://schemas.openxmlformats.org/officeDocument/2006/relationships/image"/><Relationship Id="rId7" Target="../media/image410.png" Type="http://schemas.openxmlformats.org/officeDocument/2006/relationships/image"/><Relationship Id="rId8" Target="../media/image411.png" Type="http://schemas.openxmlformats.org/officeDocument/2006/relationships/image"/><Relationship Id="rId9" Target="../media/image412.png" Type="http://schemas.openxmlformats.org/officeDocument/2006/relationships/image"/><Relationship Id="rId10" Target="../media/image413.png" Type="http://schemas.openxmlformats.org/officeDocument/2006/relationships/image"/><Relationship Id="rId11" Target="../media/image414.png" Type="http://schemas.openxmlformats.org/officeDocument/2006/relationships/image"/><Relationship Id="rId12" Target="../media/image415.png" Type="http://schemas.openxmlformats.org/officeDocument/2006/relationships/image"/><Relationship Id="rId13" Target="../media/image416.png" Type="http://schemas.openxmlformats.org/officeDocument/2006/relationships/image"/><Relationship Id="rId14" Target="../media/image417.png" Type="http://schemas.openxmlformats.org/officeDocument/2006/relationships/image"/><Relationship Id="rId15" Target="../media/image418.png" Type="http://schemas.openxmlformats.org/officeDocument/2006/relationships/image"/><Relationship Id="rId16" Target="../media/image419.png" Type="http://schemas.openxmlformats.org/officeDocument/2006/relationships/image"/><Relationship Id="rId17" Target="../media/image420.png" Type="http://schemas.openxmlformats.org/officeDocument/2006/relationships/image"/><Relationship Id="rId18" Target="../media/image421.png" Type="http://schemas.openxmlformats.org/officeDocument/2006/relationships/image"/><Relationship Id="rId19" Target="../media/image422.png" Type="http://schemas.openxmlformats.org/officeDocument/2006/relationships/image"/><Relationship Id="rId20" Target="../media/image423.png" Type="http://schemas.openxmlformats.org/officeDocument/2006/relationships/image"/><Relationship Id="rId21" Target="../media/image424.png" Type="http://schemas.openxmlformats.org/officeDocument/2006/relationships/image"/><Relationship Id="rId22" Target="../media/image425.png" Type="http://schemas.openxmlformats.org/officeDocument/2006/relationships/image"/><Relationship Id="rId23" Target="../media/image426.png" Type="http://schemas.openxmlformats.org/officeDocument/2006/relationships/image"/><Relationship Id="rId24" Target="../media/image427.png" Type="http://schemas.openxmlformats.org/officeDocument/2006/relationships/image"/><Relationship Id="rId25" Target="../media/image428.png" Type="http://schemas.openxmlformats.org/officeDocument/2006/relationships/image"/><Relationship Id="rId26" Target="../media/image429.png" Type="http://schemas.openxmlformats.org/officeDocument/2006/relationships/image"/><Relationship Id="rId27" Target="../media/image430.png" Type="http://schemas.openxmlformats.org/officeDocument/2006/relationships/image"/><Relationship Id="rId28" Target="../media/image431.png" Type="http://schemas.openxmlformats.org/officeDocument/2006/relationships/image"/><Relationship Id="rId29" Target="../media/image43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slideLayouts/slideLayout1.xml" Type="http://schemas.openxmlformats.org/officeDocument/2006/relationships/slideLayout"/><Relationship Id="rId3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6.png" Type="http://schemas.openxmlformats.org/officeDocument/2006/relationships/image"/><Relationship Id="rId2" Target="../media/image217.png" Type="http://schemas.openxmlformats.org/officeDocument/2006/relationships/image"/><Relationship Id="rId3" Target="../media/image218.png" Type="http://schemas.openxmlformats.org/officeDocument/2006/relationships/image"/><Relationship Id="rId4" Target="../media/image219.png" Type="http://schemas.openxmlformats.org/officeDocument/2006/relationships/image"/><Relationship Id="rId5" Target="../media/image220.png" Type="http://schemas.openxmlformats.org/officeDocument/2006/relationships/image"/><Relationship Id="rId6" Target="../media/image221.png" Type="http://schemas.openxmlformats.org/officeDocument/2006/relationships/image"/><Relationship Id="rId7" Target="../media/image222.png" Type="http://schemas.openxmlformats.org/officeDocument/2006/relationships/image"/><Relationship Id="rId8" Target="../media/image223.png" Type="http://schemas.openxmlformats.org/officeDocument/2006/relationships/image"/><Relationship Id="rId9" Target="../media/image224.png" Type="http://schemas.openxmlformats.org/officeDocument/2006/relationships/image"/><Relationship Id="rId10" Target="../media/image225.png" Type="http://schemas.openxmlformats.org/officeDocument/2006/relationships/image"/><Relationship Id="rId11" Target="../media/image22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16" Target="../media/image231.png" Type="http://schemas.openxmlformats.org/officeDocument/2006/relationships/image"/><Relationship Id="rId17" Target="../media/image232.png" Type="http://schemas.openxmlformats.org/officeDocument/2006/relationships/image"/><Relationship Id="rId18" Target="../media/image233.png" Type="http://schemas.openxmlformats.org/officeDocument/2006/relationships/image"/><Relationship Id="rId19" Target="../media/image234.png" Type="http://schemas.openxmlformats.org/officeDocument/2006/relationships/image"/><Relationship Id="rId20" Target="../media/image235.png" Type="http://schemas.openxmlformats.org/officeDocument/2006/relationships/image"/><Relationship Id="rId21" Target="../media/image236.png" Type="http://schemas.openxmlformats.org/officeDocument/2006/relationships/image"/><Relationship Id="rId22" Target="../media/image237.png" Type="http://schemas.openxmlformats.org/officeDocument/2006/relationships/image"/><Relationship Id="rId23" Target="../media/image238.png" Type="http://schemas.openxmlformats.org/officeDocument/2006/relationships/image"/><Relationship Id="rId24" Target="../media/image239.png" Type="http://schemas.openxmlformats.org/officeDocument/2006/relationships/image"/><Relationship Id="rId25" Target="../media/image240.png" Type="http://schemas.openxmlformats.org/officeDocument/2006/relationships/image"/><Relationship Id="rId26" Target="../media/image241.png" Type="http://schemas.openxmlformats.org/officeDocument/2006/relationships/image"/><Relationship Id="rId27" Target="../media/image242.png" Type="http://schemas.openxmlformats.org/officeDocument/2006/relationships/image"/><Relationship Id="rId28" Target="../media/image243.png" Type="http://schemas.openxmlformats.org/officeDocument/2006/relationships/image"/><Relationship Id="rId29" Target="../media/image244.png" Type="http://schemas.openxmlformats.org/officeDocument/2006/relationships/image"/><Relationship Id="rId30" Target="../media/image245.png" Type="http://schemas.openxmlformats.org/officeDocument/2006/relationships/image"/><Relationship Id="rId31" Target="../media/image246.png" Type="http://schemas.openxmlformats.org/officeDocument/2006/relationships/image"/><Relationship Id="rId32" Target="../media/image247.png" Type="http://schemas.openxmlformats.org/officeDocument/2006/relationships/image"/><Relationship Id="rId33" Target="../media/image248.png" Type="http://schemas.openxmlformats.org/officeDocument/2006/relationships/image"/><Relationship Id="rId34" Target="../media/image249.png" Type="http://schemas.openxmlformats.org/officeDocument/2006/relationships/image"/><Relationship Id="rId35" Target="../media/image250.png" Type="http://schemas.openxmlformats.org/officeDocument/2006/relationships/image"/><Relationship Id="rId36" Target="../media/image25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09edee6c-6ec8-4bc9-823a-3d8d193b7bd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687e558-849d-40cc-8043-cd8071f659e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d515180-d78a-11ec-b396-db7d306c4f7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is.reservation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loudan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e7114cc0-ffd2-4199-bc1a-ea79a6f09e8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2ad2fdd0-bba5-11ea-8966-5d6402fed1c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81cda9f0-b9c3-11e7-acad-0d931c5f18f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3e1a2c30-11dd-11ec-b621-67e0f6600d5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lasticsearch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tcd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Mongo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PostgreSQL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abbitMQ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edis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ublic.bluemix.container.regist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ad9c1b8-e58e-2a9d-ccb8-d4d5ae84ab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c4a555-5ff6-4e1d-9ce7-0a9976629ea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9b735ee-5938-4ebd-a6b2-541aef2d1f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19358fd-a20a-4bb7-9727-9d3c129db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fad670-9d74-4138-8a14-709f5e6ac65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a26b90-7b83-44b5-b6d3-778b408b77d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07d4aa9f-1f71-43bb-9916-8e9cff5bc42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ab48530-6638-4fce-a386-0bd598576a0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0814030-c9dd-11e7-9a5e-19d80fed5e0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40bcb30-f8c3-11ed-afcd-01dba1a5ada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96b9880-9e9b-11ea-9054-e15e287f1e7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nterprise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lasticsearch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tc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ongod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y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postgre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redi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d0532c0-f87c-11ea-be25-c9dc051df7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shdb-for-transaction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e02e72d-00ce-4220-b44c-650c8314e5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dedicated-ho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6fb7610-0f92-11ea-a6a3-8b96ed1570d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7dd59b11-c3c5-5aad-f6b2-2a0c2a3e6c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c11a440-6073-11e9-9f5a-2f7997ba2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f3db814-3aec-47c5-94b0-6a71d49bd27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9a2eb-b2e5-4d76-ab7c-1b2f8c0808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9679329-2050-4779-a2e2-7210b88aed4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fc0c2df-7fbc-470f-aac5-a93af7ef4a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2ca6b61-2aa8-4b8f-ba21-69854bd2095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4ed8a30-936f-11e9-b289-1d079699cb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8973dd7-184b-4e71-8485-84af8e81dbe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3834340-4a6d-11ed-97d2-959039ad2a2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d019f3-0fd6-4c25-966d-f3952481a87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power-iaas.worksp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2024-06-30T07:03:55.199Z</dcterms:created>
  <dcterms:modified xsi:type="dcterms:W3CDTF">2024-06-30T07:03:55.199Z</dcterms:modified>
</cp:coreProperties>
</file>